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91"/>
  </p:notesMasterIdLst>
  <p:handoutMasterIdLst>
    <p:handoutMasterId r:id="rId92"/>
  </p:handoutMasterIdLst>
  <p:sldIdLst>
    <p:sldId id="423" r:id="rId16"/>
    <p:sldId id="598" r:id="rId17"/>
    <p:sldId id="605" r:id="rId18"/>
    <p:sldId id="589" r:id="rId19"/>
    <p:sldId id="600" r:id="rId20"/>
    <p:sldId id="599" r:id="rId21"/>
    <p:sldId id="601" r:id="rId22"/>
    <p:sldId id="481" r:id="rId23"/>
    <p:sldId id="482" r:id="rId24"/>
    <p:sldId id="483" r:id="rId25"/>
    <p:sldId id="484" r:id="rId26"/>
    <p:sldId id="485" r:id="rId27"/>
    <p:sldId id="486" r:id="rId28"/>
    <p:sldId id="293" r:id="rId29"/>
    <p:sldId id="404" r:id="rId30"/>
    <p:sldId id="405" r:id="rId31"/>
    <p:sldId id="406" r:id="rId32"/>
    <p:sldId id="431" r:id="rId33"/>
    <p:sldId id="432" r:id="rId34"/>
    <p:sldId id="584" r:id="rId35"/>
    <p:sldId id="585" r:id="rId36"/>
    <p:sldId id="488" r:id="rId37"/>
    <p:sldId id="489" r:id="rId38"/>
    <p:sldId id="592" r:id="rId39"/>
    <p:sldId id="490" r:id="rId40"/>
    <p:sldId id="593" r:id="rId41"/>
    <p:sldId id="454" r:id="rId42"/>
    <p:sldId id="594" r:id="rId43"/>
    <p:sldId id="630" r:id="rId44"/>
    <p:sldId id="631" r:id="rId45"/>
    <p:sldId id="632" r:id="rId46"/>
    <p:sldId id="636" r:id="rId47"/>
    <p:sldId id="637" r:id="rId48"/>
    <p:sldId id="633" r:id="rId49"/>
    <p:sldId id="456" r:id="rId50"/>
    <p:sldId id="455" r:id="rId51"/>
    <p:sldId id="457" r:id="rId52"/>
    <p:sldId id="458" r:id="rId53"/>
    <p:sldId id="459" r:id="rId54"/>
    <p:sldId id="602" r:id="rId55"/>
    <p:sldId id="606" r:id="rId56"/>
    <p:sldId id="607" r:id="rId57"/>
    <p:sldId id="608" r:id="rId58"/>
    <p:sldId id="603" r:id="rId59"/>
    <p:sldId id="609" r:id="rId60"/>
    <p:sldId id="612" r:id="rId61"/>
    <p:sldId id="610" r:id="rId62"/>
    <p:sldId id="613" r:id="rId63"/>
    <p:sldId id="614" r:id="rId64"/>
    <p:sldId id="634" r:id="rId65"/>
    <p:sldId id="635" r:id="rId66"/>
    <p:sldId id="611" r:id="rId67"/>
    <p:sldId id="619" r:id="rId68"/>
    <p:sldId id="559"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624" r:id="rId82"/>
    <p:sldId id="627" r:id="rId83"/>
    <p:sldId id="628" r:id="rId84"/>
    <p:sldId id="629" r:id="rId85"/>
    <p:sldId id="494" r:id="rId86"/>
    <p:sldId id="615" r:id="rId87"/>
    <p:sldId id="616" r:id="rId88"/>
    <p:sldId id="617" r:id="rId89"/>
    <p:sldId id="618"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605"/>
            <p14:sldId id="589"/>
            <p14:sldId id="600"/>
            <p14:sldId id="599"/>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729"/>
  </p:normalViewPr>
  <p:slideViewPr>
    <p:cSldViewPr snapToGrid="0">
      <p:cViewPr varScale="1">
        <p:scale>
          <a:sx n="110" d="100"/>
          <a:sy n="110" d="100"/>
        </p:scale>
        <p:origin x="184"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2/20/18 10:27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2/20/18 10:27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2/20/18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2/20/18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2/20/18 10:27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2/20/18 10:27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2/20/18 10:27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29</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2/20/18 10:27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30</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2/20/18 10:55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2/20/18 10:27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68</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72</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73</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74</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75</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2/20/18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2/20/18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2/20/18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KS-vancuover" TargetMode="External"/><Relationship Id="rId3" Type="http://schemas.openxmlformats.org/officeDocument/2006/relationships/hyperlink" Target="http://bit.ly/2Bms7U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0.xml"/><Relationship Id="rId3" Type="http://schemas.openxmlformats.org/officeDocument/2006/relationships/image" Target="../media/image72.tiff"/></Relationships>
</file>

<file path=ppt/slides/_rels/slide5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50.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3.png"/></Relationships>
</file>

<file path=ppt/slides/_rels/slide72.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t> </a:t>
            </a:r>
            <a:r>
              <a:rPr lang="en-US" dirty="0">
                <a:hlinkClick r:id="rId2"/>
              </a:rPr>
              <a:t>http://bit.ly/AKS-vancuover</a:t>
            </a:r>
            <a:endParaRPr lang="en-US" dirty="0" smtClean="0"/>
          </a:p>
          <a:p>
            <a:r>
              <a:rPr lang="en-US" dirty="0" smtClean="0"/>
              <a:t>Link to our Bootcamp content</a:t>
            </a:r>
          </a:p>
          <a:p>
            <a:pPr lvl="1"/>
            <a:r>
              <a:rPr lang="en-US" dirty="0" smtClean="0">
                <a:hlinkClick r:id="rId3"/>
              </a:rPr>
              <a:t>http</a:t>
            </a:r>
            <a:r>
              <a:rPr lang="en-US" dirty="0" smtClean="0">
                <a:hlinkClick r:id="rId3"/>
              </a:rPr>
              <a:t>://bit.ly/2Bms7Uv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955476"/>
          </a:xfrm>
        </p:spPr>
        <p:txBody>
          <a:bodyPr/>
          <a:lstStyle/>
          <a:p>
            <a:r>
              <a:rPr lang="en-US" sz="2800" dirty="0" smtClean="0"/>
              <a:t>K8S is a large topic, we can’t cover everything in one day</a:t>
            </a:r>
          </a:p>
          <a:p>
            <a:r>
              <a:rPr lang="en-US" sz="2800" dirty="0" smtClean="0"/>
              <a:t>We won’t cover:</a:t>
            </a:r>
          </a:p>
          <a:p>
            <a:pPr lvl="1"/>
            <a:r>
              <a:rPr lang="en-US" sz="2200" dirty="0" smtClean="0"/>
              <a:t>How to secure your cluster (</a:t>
            </a:r>
            <a:r>
              <a:rPr lang="en-US" sz="2200" dirty="0" err="1" smtClean="0"/>
              <a:t>e.g</a:t>
            </a:r>
            <a:r>
              <a:rPr lang="en-US" sz="2200" dirty="0" smtClean="0"/>
              <a:t> </a:t>
            </a:r>
            <a:r>
              <a:rPr lang="en-US" sz="2200" dirty="0" err="1" smtClean="0"/>
              <a:t>PodSecurityPolicy</a:t>
            </a:r>
            <a:r>
              <a:rPr lang="en-US" sz="2200" dirty="0" smtClean="0"/>
              <a:t>, </a:t>
            </a:r>
            <a:r>
              <a:rPr lang="en-US" sz="2200" dirty="0" err="1" smtClean="0"/>
              <a:t>NetworkPolicy</a:t>
            </a:r>
            <a:r>
              <a:rPr lang="en-US" sz="2200" dirty="0" smtClean="0"/>
              <a:t>, </a:t>
            </a:r>
            <a:r>
              <a:rPr lang="en-US" sz="2200" dirty="0" err="1" smtClean="0"/>
              <a:t>etc</a:t>
            </a:r>
            <a:r>
              <a:rPr lang="en-US" sz="2200" dirty="0" smtClean="0"/>
              <a:t>)</a:t>
            </a:r>
          </a:p>
          <a:p>
            <a:pPr lvl="1"/>
            <a:r>
              <a:rPr lang="en-US" sz="2200" dirty="0"/>
              <a:t>Best-practices for building lean, secure Docker images</a:t>
            </a:r>
          </a:p>
          <a:p>
            <a:pPr lvl="1"/>
            <a:r>
              <a:rPr lang="en-US" sz="2200" dirty="0"/>
              <a:t>Best-practices when building native K8S apps</a:t>
            </a:r>
          </a:p>
          <a:p>
            <a:pPr lvl="1"/>
            <a:r>
              <a:rPr lang="en-US" sz="2200" dirty="0" smtClean="0"/>
              <a:t>Different cluster provisioning options e.g. </a:t>
            </a:r>
            <a:r>
              <a:rPr lang="en-US" sz="2200" dirty="0" err="1" smtClean="0"/>
              <a:t>acs</a:t>
            </a:r>
            <a:r>
              <a:rPr lang="en-US" sz="2200" dirty="0" smtClean="0"/>
              <a:t>-engine, </a:t>
            </a:r>
            <a:r>
              <a:rPr lang="en-US" sz="2200" dirty="0" err="1" smtClean="0"/>
              <a:t>kubeadm</a:t>
            </a:r>
            <a:r>
              <a:rPr lang="en-US" sz="2200" dirty="0" smtClean="0"/>
              <a:t>, </a:t>
            </a:r>
            <a:r>
              <a:rPr lang="en-US" sz="2200" dirty="0" err="1" smtClean="0"/>
              <a:t>kubespray</a:t>
            </a:r>
            <a:endParaRPr lang="en-US" sz="2200" dirty="0" smtClean="0"/>
          </a:p>
          <a:p>
            <a:pPr lvl="1"/>
            <a:r>
              <a:rPr lang="en-US" sz="2200" dirty="0" smtClean="0"/>
              <a:t>CNI (Container Network Interface) and different options to meet K8S network </a:t>
            </a:r>
            <a:r>
              <a:rPr lang="en-US" sz="2200" dirty="0" smtClean="0"/>
              <a:t>requirements</a:t>
            </a:r>
            <a:endParaRPr lang="en-US" sz="2200" dirty="0" smtClean="0"/>
          </a:p>
          <a:p>
            <a:pPr lvl="1"/>
            <a:r>
              <a:rPr lang="en-US" sz="2200" dirty="0" smtClean="0"/>
              <a:t>Advanced </a:t>
            </a:r>
            <a:r>
              <a:rPr lang="en-US" sz="2200" dirty="0" smtClean="0"/>
              <a:t>scheduling scenarios (</a:t>
            </a:r>
            <a:r>
              <a:rPr lang="en-US" sz="2200" dirty="0" err="1" smtClean="0"/>
              <a:t>e.g</a:t>
            </a:r>
            <a:r>
              <a:rPr lang="en-US" sz="2200" dirty="0" smtClean="0"/>
              <a:t> taints/tolerations, affinity/anti-affinity</a:t>
            </a:r>
            <a:r>
              <a:rPr lang="en-US" sz="2200" dirty="0" smtClean="0"/>
              <a:t>)</a:t>
            </a:r>
          </a:p>
          <a:p>
            <a:pPr lvl="1"/>
            <a:r>
              <a:rPr lang="en-US" sz="2200" dirty="0" smtClean="0"/>
              <a:t>Service-mesh such as </a:t>
            </a:r>
            <a:r>
              <a:rPr lang="en-US" sz="2200" dirty="0" err="1" smtClean="0"/>
              <a:t>Linkerd</a:t>
            </a:r>
            <a:r>
              <a:rPr lang="en-US" sz="2200" dirty="0" smtClean="0"/>
              <a:t>, </a:t>
            </a:r>
            <a:r>
              <a:rPr lang="en-US" sz="2200" dirty="0" err="1" smtClean="0"/>
              <a:t>Istio</a:t>
            </a:r>
            <a:endParaRPr lang="en-US" sz="2200" dirty="0" smtClean="0"/>
          </a:p>
          <a:p>
            <a:pPr lvl="1"/>
            <a:r>
              <a:rPr lang="en-US" sz="2200" dirty="0" smtClean="0"/>
              <a:t>Auto-scaling cluster nodes on </a:t>
            </a:r>
            <a:r>
              <a:rPr lang="en-US" sz="2200" dirty="0" smtClean="0"/>
              <a:t>Azure</a:t>
            </a:r>
          </a:p>
          <a:p>
            <a:pPr lvl="1"/>
            <a:r>
              <a:rPr lang="en-US" sz="2200" dirty="0" smtClean="0"/>
              <a:t>Extending K8S e.g. Custom Resource Definitions, custom controllers</a:t>
            </a:r>
            <a:endParaRPr lang="en-US" sz="2200" dirty="0" smtClean="0"/>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69</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70</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2854</TotalTime>
  <Words>5082</Words>
  <Application>Microsoft Macintosh PowerPoint</Application>
  <PresentationFormat>Custom</PresentationFormat>
  <Paragraphs>829</Paragraphs>
  <Slides>75</Slides>
  <Notes>57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75</vt:i4>
      </vt:variant>
    </vt:vector>
  </HeadingPairs>
  <TitlesOfParts>
    <vt:vector size="106"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Agenda</vt:lpstr>
      <vt:lpstr>Setting up you environment</vt:lpstr>
      <vt:lpstr>Hackfest Approach</vt:lpstr>
      <vt:lpstr>Objective By End of Day</vt:lpstr>
      <vt:lpstr>What we won’t cover</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179</cp:revision>
  <dcterms:modified xsi:type="dcterms:W3CDTF">2018-02-21T06:56:01Z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